
<file path=[Content_Types].xml><?xml version="1.0" encoding="utf-8"?>
<Types xmlns="http://schemas.openxmlformats.org/package/2006/content-types"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Default Extension="xml" ContentType="application/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0.xml" ContentType="application/vnd.openxmlformats-officedocument.presentationml.slideLayout+xml"/>
  <Default Extension="rels" ContentType="application/vnd.openxmlformats-package.relationships+xml"/>
  <Default Extension="jpeg" ContentType="image/jpeg"/>
  <Override PartName="/ppt/slideLayouts/slideLayout9.xml" ContentType="application/vnd.openxmlformats-officedocument.presentationml.slideLayout+xml"/>
  <Override PartName="/ppt/tableStyles.xml" ContentType="application/vnd.openxmlformats-officedocument.presentationml.tableStyles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Default Extension="bin" ContentType="application/vnd.openxmlformats-officedocument.presentationml.printerSettings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01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296327-EA63-3D48-B257-11C1FF811F12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9EAE45-7E43-674F-8F0E-4A42FFF949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1537FD-E314-5848-B9EB-4422B7AFDB5C}" type="datetimeFigureOut">
              <a:rPr lang="en-US" smtClean="0"/>
              <a:pPr/>
              <a:t>3/7/10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A01D5B84-E374-B449-92CD-5EEAB081CFD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Compost Presentation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By: Connor West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Reasons to Compost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Free Fertilizer</a:t>
            </a:r>
          </a:p>
          <a:p>
            <a:r>
              <a:rPr lang="en-US" sz="3200" dirty="0"/>
              <a:t>Reduces the use of chemical fertilizers</a:t>
            </a:r>
          </a:p>
          <a:p>
            <a:r>
              <a:rPr lang="en-US" sz="3200" dirty="0"/>
              <a:t>Reduces the overfilling of landfills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Compost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Use materials like yard clippings and hedge clippings</a:t>
            </a:r>
          </a:p>
          <a:p>
            <a:r>
              <a:rPr lang="en-US" sz="3200" dirty="0"/>
              <a:t>Also use kitchen kitchen scraps</a:t>
            </a:r>
          </a:p>
          <a:p>
            <a:r>
              <a:rPr lang="en-US" sz="3200" dirty="0"/>
              <a:t>Avoid meat, bread, and sticks or twigs</a:t>
            </a:r>
          </a:p>
          <a:p>
            <a:r>
              <a:rPr lang="en-US" sz="3200" dirty="0"/>
              <a:t>Stir daily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Methods to Compost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Tumbling composting</a:t>
            </a:r>
          </a:p>
          <a:p>
            <a:r>
              <a:rPr lang="en-US" sz="3200" dirty="0"/>
              <a:t>Bin composting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Speed up the Process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You can add worms</a:t>
            </a:r>
          </a:p>
          <a:p>
            <a:r>
              <a:rPr lang="en-US" sz="3200" dirty="0"/>
              <a:t>Also let bugs get their fill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Finished product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When the</a:t>
            </a:r>
            <a:r>
              <a:rPr lang="en-US" sz="3200" dirty="0" smtClean="0"/>
              <a:t> process </a:t>
            </a:r>
            <a:r>
              <a:rPr lang="en-US" sz="3200" dirty="0"/>
              <a:t>is complete, it will look like dirt.</a:t>
            </a:r>
          </a:p>
          <a:p>
            <a:r>
              <a:rPr lang="en-US" sz="3200" dirty="0"/>
              <a:t>Spread over garden, flowers, or lawn.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</a:majorFont>
      <a:minorFont>
        <a:latin typeface="Book Antiqua"/>
        <a:ea typeface=""/>
        <a:cs typeface=""/>
        <a:font script="Jpan" typeface="ＭＳ 明朝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77</TotalTime>
  <Words>93</Words>
  <Application>Microsoft Macintosh PowerPoint</Application>
  <PresentationFormat>On-screen Show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Habitat</vt:lpstr>
      <vt:lpstr>Compost Presentation</vt:lpstr>
      <vt:lpstr>Reasons to Compost</vt:lpstr>
      <vt:lpstr>How to Compost</vt:lpstr>
      <vt:lpstr>Methods to Compost</vt:lpstr>
      <vt:lpstr>Speed up the Process</vt:lpstr>
      <vt:lpstr>Finished product</vt:lpstr>
    </vt:vector>
  </TitlesOfParts>
  <Company>Charles City Community School District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 Conservation &amp; Cleanliness</dc:title>
  <dc:creator>Technology Coordinator</dc:creator>
  <cp:lastModifiedBy>Technology Coordinator</cp:lastModifiedBy>
  <cp:revision>4</cp:revision>
  <dcterms:created xsi:type="dcterms:W3CDTF">2010-03-08T04:26:24Z</dcterms:created>
  <dcterms:modified xsi:type="dcterms:W3CDTF">2010-03-08T04:26:40Z</dcterms:modified>
</cp:coreProperties>
</file>